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1025" r:id="rId491"/>
    <p:sldId id="885" r:id="rId492"/>
    <p:sldId id="976" r:id="rId493"/>
    <p:sldId id="933" r:id="rId494"/>
    <p:sldId id="954" r:id="rId495"/>
    <p:sldId id="788" r:id="rId496"/>
    <p:sldId id="988" r:id="rId4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74C49"/>
    <a:srgbClr val="2658E6"/>
    <a:srgbClr val="006C86"/>
    <a:srgbClr val="E12F2B"/>
    <a:srgbClr val="FE1212"/>
    <a:srgbClr val="C41A1A"/>
    <a:srgbClr val="D9DD21"/>
    <a:srgbClr val="E01E1E"/>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theme" Target="theme/theme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viewProps" Target="view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Models -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a:t>
            </a:r>
            <a:r>
              <a:rPr lang="en-IN" sz="3200" b="1" i="1" dirty="0" smtClean="0">
                <a:solidFill>
                  <a:srgbClr val="FFFF00"/>
                </a:solidFill>
                <a:latin typeface="Arial" pitchFamily="34" charset="0"/>
                <a:cs typeface="Arial" pitchFamily="34" charset="0"/>
              </a:rPr>
              <a:t>Import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85860"/>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'e:\\employee.xml'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rPr>
              <a:t>ROWS IDENTIFIED </a:t>
            </a:r>
            <a:r>
              <a:rPr lang="en-US" sz="2000" dirty="0" smtClean="0">
                <a:solidFill>
                  <a:srgbClr val="0077AA"/>
                </a:solidFill>
                <a:latin typeface="Arial" panose="020B0604020202020204" pitchFamily="34" charset="0"/>
                <a:ea typeface="Times New Roman" panose="02020603050405020304" pitchFamily="18" charset="0"/>
              </a:rPr>
              <a:t>BY </a:t>
            </a:r>
            <a:r>
              <a:rPr lang="en-US" sz="2000" dirty="0" smtClean="0">
                <a:solidFill>
                  <a:srgbClr val="FFC000"/>
                </a:solidFill>
                <a:latin typeface="Arial" panose="020B0604020202020204" pitchFamily="34" charset="0"/>
                <a:ea typeface="Times New Roman" panose="02020603050405020304" pitchFamily="18" charset="0"/>
              </a:rPr>
              <a:t>'&lt;</a:t>
            </a:r>
            <a:r>
              <a:rPr lang="en-US" sz="2000" dirty="0" smtClean="0">
                <a:solidFill>
                  <a:srgbClr val="FFC000"/>
                </a:solidFill>
                <a:latin typeface="Arial" panose="020B0604020202020204" pitchFamily="34" charset="0"/>
                <a:ea typeface="Times New Roman" panose="02020603050405020304" pitchFamily="18" charset="0"/>
              </a:rPr>
              <a: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10" name="Rectangle 9"/>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a:t>
            </a:r>
            <a:r>
              <a:rPr lang="en-IN" sz="3200" b="1" i="1" dirty="0" smtClean="0">
                <a:solidFill>
                  <a:srgbClr val="FFFF00"/>
                </a:solidFill>
                <a:latin typeface="Arial" pitchFamily="34" charset="0"/>
                <a:cs typeface="Arial" pitchFamily="34" charset="0"/>
              </a:rPr>
              <a:t>Import</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'e:\\employee.xml'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rPr>
              <a:t>ROWS IDENTIFIED </a:t>
            </a:r>
            <a:r>
              <a:rPr lang="en-US" sz="2000" dirty="0" smtClean="0">
                <a:solidFill>
                  <a:srgbClr val="0077AA"/>
                </a:solidFill>
                <a:latin typeface="Arial" panose="020B0604020202020204" pitchFamily="34" charset="0"/>
                <a:ea typeface="Times New Roman" panose="02020603050405020304" pitchFamily="18" charset="0"/>
              </a:rPr>
              <a:t>BY </a:t>
            </a:r>
            <a:r>
              <a:rPr lang="en-US" sz="2000" dirty="0" smtClean="0">
                <a:solidFill>
                  <a:srgbClr val="FFC000"/>
                </a:solidFill>
                <a:latin typeface="Arial" panose="020B0604020202020204" pitchFamily="34" charset="0"/>
                <a:ea typeface="Times New Roman" panose="02020603050405020304" pitchFamily="18" charset="0"/>
              </a:rPr>
              <a:t>'&lt;</a:t>
            </a:r>
            <a:r>
              <a:rPr lang="en-US" sz="2000" dirty="0" smtClean="0">
                <a:solidFill>
                  <a:srgbClr val="FFC000"/>
                </a:solidFill>
                <a:latin typeface="Arial" panose="020B0604020202020204" pitchFamily="34" charset="0"/>
                <a:ea typeface="Times New Roman" panose="02020603050405020304" pitchFamily="18" charset="0"/>
              </a:rPr>
              <a: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endParaRPr lang="en-US" sz="2000" dirty="0" smtClean="0"/>
          </a:p>
          <a:p>
            <a:r>
              <a:rPr lang="en-US" sz="2000" dirty="0" smtClean="0"/>
              <a:t>	</a:t>
            </a:r>
            <a:r>
              <a:rPr lang="en-US" sz="2000" dirty="0" smtClean="0"/>
              <a:t>`</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10" name="Rectangle 9"/>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a:t>
            </a:r>
            <a:r>
              <a:rPr lang="en-IN" sz="3200" b="1" i="1" dirty="0" smtClean="0">
                <a:solidFill>
                  <a:srgbClr val="FFFF00"/>
                </a:solidFill>
                <a:latin typeface="Arial" pitchFamily="34" charset="0"/>
                <a:cs typeface="Arial" pitchFamily="34" charset="0"/>
              </a:rPr>
              <a:t>Models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22345</TotalTime>
  <Words>32933</Words>
  <Application>Microsoft Office PowerPoint</Application>
  <PresentationFormat>On-screen Show (4:3)</PresentationFormat>
  <Paragraphs>4576</Paragraphs>
  <Slides>496</Slides>
  <Notes>9</Notes>
  <HiddenSlides>84</HiddenSlides>
  <MMClips>0</MMClips>
  <ScaleCrop>false</ScaleCrop>
  <HeadingPairs>
    <vt:vector size="4" baseType="variant">
      <vt:variant>
        <vt:lpstr>Theme</vt:lpstr>
      </vt:variant>
      <vt:variant>
        <vt:i4>1</vt:i4>
      </vt:variant>
      <vt:variant>
        <vt:lpstr>Slide Titles</vt:lpstr>
      </vt:variant>
      <vt:variant>
        <vt:i4>496</vt:i4>
      </vt:variant>
    </vt:vector>
  </HeadingPairs>
  <TitlesOfParts>
    <vt:vector size="497"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4369</cp:revision>
  <dcterms:created xsi:type="dcterms:W3CDTF">2015-10-09T06:09:34Z</dcterms:created>
  <dcterms:modified xsi:type="dcterms:W3CDTF">2019-08-12T02:01:18Z</dcterms:modified>
</cp:coreProperties>
</file>